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Nuni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11" Type="http://schemas.openxmlformats.org/officeDocument/2006/relationships/slide" Target="slides/slide6.xml"/><Relationship Id="rId22" Type="http://schemas.openxmlformats.org/officeDocument/2006/relationships/font" Target="fonts/Nunito-boldItalic.fntdata"/><Relationship Id="rId10" Type="http://schemas.openxmlformats.org/officeDocument/2006/relationships/slide" Target="slides/slide5.xml"/><Relationship Id="rId21" Type="http://schemas.openxmlformats.org/officeDocument/2006/relationships/font" Target="fonts/Nuni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02a08378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b02a08378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a584a0d8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a584a0d8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a584a0d8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a584a0d8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a584a0d8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a584a0d8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ba584a0d8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ba584a0d8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a584a0d8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ba584a0d8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ba584a0d8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ba584a0d8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ba584a0d8c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ba584a0d8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forms/d/e/1FAIpQLSfdqLkki5E8WRT4EwR0xbKuBYGKdfHqoZv_cbTcZdjCTNergg/viewfor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Club Weekly Meeting &lt;3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3706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02-14-21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Textbook Story</a:t>
            </a:r>
            <a:r>
              <a:rPr lang="en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Survey</a:t>
            </a:r>
            <a:endParaRPr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Announcements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plan for this semester!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56325" y="3355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Club Has Created a LastPass</a:t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000" y="1238499"/>
            <a:ext cx="6508394" cy="337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920100" y="2239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GitHub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(feel free to go follow :))</a:t>
            </a:r>
            <a:endParaRPr/>
          </a:p>
        </p:txBody>
      </p:sp>
      <p:pic>
        <p:nvPicPr>
          <p:cNvPr id="147" name="Google Shape;14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9775" y="1284800"/>
            <a:ext cx="4844446" cy="3458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819150" y="3567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Hardware (Hopefully)</a:t>
            </a:r>
            <a:endParaRPr/>
          </a:p>
        </p:txBody>
      </p:sp>
      <p:pic>
        <p:nvPicPr>
          <p:cNvPr id="153" name="Google Shape;153;p17"/>
          <p:cNvPicPr preferRelativeResize="0"/>
          <p:nvPr/>
        </p:nvPicPr>
        <p:blipFill rotWithShape="1">
          <a:blip r:embed="rId3">
            <a:alphaModFix/>
          </a:blip>
          <a:srcRect b="15545" l="19746" r="26050" t="6802"/>
          <a:stretch/>
        </p:blipFill>
        <p:spPr>
          <a:xfrm>
            <a:off x="4208375" y="1573150"/>
            <a:ext cx="2778980" cy="2123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7"/>
          <p:cNvPicPr preferRelativeResize="0"/>
          <p:nvPr/>
        </p:nvPicPr>
        <p:blipFill rotWithShape="1">
          <a:blip r:embed="rId4">
            <a:alphaModFix/>
          </a:blip>
          <a:srcRect b="13067" l="31023" r="19686" t="5664"/>
          <a:stretch/>
        </p:blipFill>
        <p:spPr>
          <a:xfrm>
            <a:off x="1349725" y="1573150"/>
            <a:ext cx="2332628" cy="2332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819150" y="3939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Club Spring 2021 Full-Stack Initiative</a:t>
            </a:r>
            <a:endParaRPr/>
          </a:p>
        </p:txBody>
      </p:sp>
      <p:pic>
        <p:nvPicPr>
          <p:cNvPr id="160" name="Google Shape;16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187" y="1677800"/>
            <a:ext cx="7535625" cy="178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title"/>
          </p:nvPr>
        </p:nvSpPr>
        <p:spPr>
          <a:xfrm>
            <a:off x="819150" y="3939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Club Spring 2021 Full-Stack Initiative</a:t>
            </a:r>
            <a:endParaRPr/>
          </a:p>
        </p:txBody>
      </p:sp>
      <p:pic>
        <p:nvPicPr>
          <p:cNvPr id="166" name="Google Shape;1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325" y="1129000"/>
            <a:ext cx="6940311" cy="3490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Other Technologies and Concepts we will explore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Creating Pull Requests in Github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Python Flask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JavaScript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Webhooks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How to properly organize a repository for frontend/backend development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Clean Code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Documentation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Continuous Integration and Continuous Development (CI/CD) principles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Much More!</a:t>
            </a:r>
            <a:endParaRPr/>
          </a:p>
        </p:txBody>
      </p:sp>
      <p:sp>
        <p:nvSpPr>
          <p:cNvPr id="172" name="Google Shape;172;p20"/>
          <p:cNvSpPr txBox="1"/>
          <p:nvPr>
            <p:ph type="title"/>
          </p:nvPr>
        </p:nvSpPr>
        <p:spPr>
          <a:xfrm>
            <a:off x="819150" y="3939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Club Spring 2021 Full-Stack Initiative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for Some Light Coding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